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4" r:id="rId2"/>
    <p:sldId id="273" r:id="rId3"/>
    <p:sldId id="282" r:id="rId4"/>
    <p:sldId id="283" r:id="rId5"/>
    <p:sldId id="284" r:id="rId6"/>
    <p:sldId id="261" r:id="rId7"/>
    <p:sldId id="285" r:id="rId8"/>
    <p:sldId id="286" r:id="rId9"/>
    <p:sldId id="275" r:id="rId10"/>
    <p:sldId id="277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28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C6135F-A1A0-4DF3-B124-7E81178F529E}" type="doc">
      <dgm:prSet loTypeId="urn:microsoft.com/office/officeart/2005/8/layout/lProcess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4EDD7995-4CE2-4366-83E9-C48BA46723BD}">
      <dgm:prSet phldrT="[Texte]" phldr="1"/>
      <dgm:spPr/>
      <dgm:t>
        <a:bodyPr/>
        <a:lstStyle/>
        <a:p>
          <a:endParaRPr lang="fr-FR"/>
        </a:p>
      </dgm:t>
    </dgm:pt>
    <dgm:pt modelId="{928DE4A6-0B97-4AFA-8A49-069167E35745}" type="parTrans" cxnId="{A25A6655-60BC-4E0E-922D-3563251D7F57}">
      <dgm:prSet/>
      <dgm:spPr/>
      <dgm:t>
        <a:bodyPr/>
        <a:lstStyle/>
        <a:p>
          <a:endParaRPr lang="fr-FR"/>
        </a:p>
      </dgm:t>
    </dgm:pt>
    <dgm:pt modelId="{065822B2-E5A6-4425-BD10-A7C87CBAEEF3}" type="sibTrans" cxnId="{A25A6655-60BC-4E0E-922D-3563251D7F57}">
      <dgm:prSet/>
      <dgm:spPr/>
      <dgm:t>
        <a:bodyPr/>
        <a:lstStyle/>
        <a:p>
          <a:endParaRPr lang="fr-FR"/>
        </a:p>
      </dgm:t>
    </dgm:pt>
    <dgm:pt modelId="{AD520297-1EAA-4290-B5B6-47144439BFCA}">
      <dgm:prSet phldrT="[Texte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sz="3200" b="1" dirty="0"/>
            <a:t>-eau :</a:t>
          </a:r>
        </a:p>
        <a:p>
          <a:r>
            <a:rPr lang="fr-FR" sz="3200" dirty="0"/>
            <a:t>Pluriel en -x</a:t>
          </a:r>
        </a:p>
      </dgm:t>
    </dgm:pt>
    <dgm:pt modelId="{CCD9AB18-5FFE-4834-9A3E-D9A7C3776FBC}" type="parTrans" cxnId="{FF520DFE-4A74-4565-9362-6C4673D1F131}">
      <dgm:prSet/>
      <dgm:spPr/>
      <dgm:t>
        <a:bodyPr/>
        <a:lstStyle/>
        <a:p>
          <a:endParaRPr lang="fr-FR"/>
        </a:p>
      </dgm:t>
    </dgm:pt>
    <dgm:pt modelId="{0E0B0190-5B0D-4323-8CCB-DD477048D5E9}" type="sibTrans" cxnId="{FF520DFE-4A74-4565-9362-6C4673D1F131}">
      <dgm:prSet/>
      <dgm:spPr/>
      <dgm:t>
        <a:bodyPr/>
        <a:lstStyle/>
        <a:p>
          <a:endParaRPr lang="fr-FR"/>
        </a:p>
      </dgm:t>
    </dgm:pt>
    <dgm:pt modelId="{835316CF-0DF8-4C38-B06B-3FF1CA87DA7A}" type="pres">
      <dgm:prSet presAssocID="{E1C6135F-A1A0-4DF3-B124-7E81178F529E}" presName="theList" presStyleCnt="0">
        <dgm:presLayoutVars>
          <dgm:dir/>
          <dgm:animLvl val="lvl"/>
          <dgm:resizeHandles val="exact"/>
        </dgm:presLayoutVars>
      </dgm:prSet>
      <dgm:spPr/>
    </dgm:pt>
    <dgm:pt modelId="{4DFC4A3C-776F-4B07-8D81-B15A08633E4E}" type="pres">
      <dgm:prSet presAssocID="{4EDD7995-4CE2-4366-83E9-C48BA46723BD}" presName="compNode" presStyleCnt="0"/>
      <dgm:spPr/>
    </dgm:pt>
    <dgm:pt modelId="{38D96947-99C0-45B1-9C50-957C866150B0}" type="pres">
      <dgm:prSet presAssocID="{4EDD7995-4CE2-4366-83E9-C48BA46723BD}" presName="aNode" presStyleLbl="bgShp" presStyleIdx="0" presStyleCnt="1"/>
      <dgm:spPr/>
    </dgm:pt>
    <dgm:pt modelId="{1650B171-B51D-461D-B88D-0E7C07565FB5}" type="pres">
      <dgm:prSet presAssocID="{4EDD7995-4CE2-4366-83E9-C48BA46723BD}" presName="textNode" presStyleLbl="bgShp" presStyleIdx="0" presStyleCnt="1"/>
      <dgm:spPr/>
    </dgm:pt>
    <dgm:pt modelId="{EBFD58A5-7D15-4DF6-B5BD-A2314F1BD1DC}" type="pres">
      <dgm:prSet presAssocID="{4EDD7995-4CE2-4366-83E9-C48BA46723BD}" presName="compChildNode" presStyleCnt="0"/>
      <dgm:spPr/>
    </dgm:pt>
    <dgm:pt modelId="{9B7E21DB-2162-48E1-9E54-A748235737F1}" type="pres">
      <dgm:prSet presAssocID="{4EDD7995-4CE2-4366-83E9-C48BA46723BD}" presName="theInnerList" presStyleCnt="0"/>
      <dgm:spPr/>
    </dgm:pt>
    <dgm:pt modelId="{DB6E8A19-2E47-401A-A22F-1FE14CBC2C19}" type="pres">
      <dgm:prSet presAssocID="{AD520297-1EAA-4290-B5B6-47144439BFCA}" presName="childNode" presStyleLbl="node1" presStyleIdx="0" presStyleCnt="1" custScaleX="117367" custScaleY="44471">
        <dgm:presLayoutVars>
          <dgm:bulletEnabled val="1"/>
        </dgm:presLayoutVars>
      </dgm:prSet>
      <dgm:spPr/>
    </dgm:pt>
  </dgm:ptLst>
  <dgm:cxnLst>
    <dgm:cxn modelId="{949EBD16-5F5C-4FF1-8A86-7F0AE2FE36A1}" type="presOf" srcId="{4EDD7995-4CE2-4366-83E9-C48BA46723BD}" destId="{38D96947-99C0-45B1-9C50-957C866150B0}" srcOrd="0" destOrd="0" presId="urn:microsoft.com/office/officeart/2005/8/layout/lProcess2"/>
    <dgm:cxn modelId="{BF1CDB47-DBD4-470C-A656-707D2323E31A}" type="presOf" srcId="{E1C6135F-A1A0-4DF3-B124-7E81178F529E}" destId="{835316CF-0DF8-4C38-B06B-3FF1CA87DA7A}" srcOrd="0" destOrd="0" presId="urn:microsoft.com/office/officeart/2005/8/layout/lProcess2"/>
    <dgm:cxn modelId="{0371E769-E8DD-49CC-83C0-98FCB65CA328}" type="presOf" srcId="{AD520297-1EAA-4290-B5B6-47144439BFCA}" destId="{DB6E8A19-2E47-401A-A22F-1FE14CBC2C19}" srcOrd="0" destOrd="0" presId="urn:microsoft.com/office/officeart/2005/8/layout/lProcess2"/>
    <dgm:cxn modelId="{A25A6655-60BC-4E0E-922D-3563251D7F57}" srcId="{E1C6135F-A1A0-4DF3-B124-7E81178F529E}" destId="{4EDD7995-4CE2-4366-83E9-C48BA46723BD}" srcOrd="0" destOrd="0" parTransId="{928DE4A6-0B97-4AFA-8A49-069167E35745}" sibTransId="{065822B2-E5A6-4425-BD10-A7C87CBAEEF3}"/>
    <dgm:cxn modelId="{5A41DA75-35BE-4488-9B15-56326C63B2FA}" type="presOf" srcId="{4EDD7995-4CE2-4366-83E9-C48BA46723BD}" destId="{1650B171-B51D-461D-B88D-0E7C07565FB5}" srcOrd="1" destOrd="0" presId="urn:microsoft.com/office/officeart/2005/8/layout/lProcess2"/>
    <dgm:cxn modelId="{FF520DFE-4A74-4565-9362-6C4673D1F131}" srcId="{4EDD7995-4CE2-4366-83E9-C48BA46723BD}" destId="{AD520297-1EAA-4290-B5B6-47144439BFCA}" srcOrd="0" destOrd="0" parTransId="{CCD9AB18-5FFE-4834-9A3E-D9A7C3776FBC}" sibTransId="{0E0B0190-5B0D-4323-8CCB-DD477048D5E9}"/>
    <dgm:cxn modelId="{F15C8A36-0455-4F28-A78C-B63FCC08F753}" type="presParOf" srcId="{835316CF-0DF8-4C38-B06B-3FF1CA87DA7A}" destId="{4DFC4A3C-776F-4B07-8D81-B15A08633E4E}" srcOrd="0" destOrd="0" presId="urn:microsoft.com/office/officeart/2005/8/layout/lProcess2"/>
    <dgm:cxn modelId="{E237195E-3F52-4E87-A855-B64D62402F7E}" type="presParOf" srcId="{4DFC4A3C-776F-4B07-8D81-B15A08633E4E}" destId="{38D96947-99C0-45B1-9C50-957C866150B0}" srcOrd="0" destOrd="0" presId="urn:microsoft.com/office/officeart/2005/8/layout/lProcess2"/>
    <dgm:cxn modelId="{21CC13C7-D489-4734-8484-BDA3480872D5}" type="presParOf" srcId="{4DFC4A3C-776F-4B07-8D81-B15A08633E4E}" destId="{1650B171-B51D-461D-B88D-0E7C07565FB5}" srcOrd="1" destOrd="0" presId="urn:microsoft.com/office/officeart/2005/8/layout/lProcess2"/>
    <dgm:cxn modelId="{BE5CCF11-6DE2-4D99-99AE-EFDD6B9E0B36}" type="presParOf" srcId="{4DFC4A3C-776F-4B07-8D81-B15A08633E4E}" destId="{EBFD58A5-7D15-4DF6-B5BD-A2314F1BD1DC}" srcOrd="2" destOrd="0" presId="urn:microsoft.com/office/officeart/2005/8/layout/lProcess2"/>
    <dgm:cxn modelId="{392928A7-9E21-400F-99E0-CB26AA099DE5}" type="presParOf" srcId="{EBFD58A5-7D15-4DF6-B5BD-A2314F1BD1DC}" destId="{9B7E21DB-2162-48E1-9E54-A748235737F1}" srcOrd="0" destOrd="0" presId="urn:microsoft.com/office/officeart/2005/8/layout/lProcess2"/>
    <dgm:cxn modelId="{05F5433F-A6ED-4134-80D4-0BAAD3173607}" type="presParOf" srcId="{9B7E21DB-2162-48E1-9E54-A748235737F1}" destId="{DB6E8A19-2E47-401A-A22F-1FE14CBC2C1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C6135F-A1A0-4DF3-B124-7E81178F529E}" type="doc">
      <dgm:prSet loTypeId="urn:microsoft.com/office/officeart/2005/8/layout/lProcess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4EDD7995-4CE2-4366-83E9-C48BA46723BD}">
      <dgm:prSet phldrT="[Texte]" phldr="1"/>
      <dgm:spPr/>
      <dgm:t>
        <a:bodyPr/>
        <a:lstStyle/>
        <a:p>
          <a:endParaRPr lang="fr-FR"/>
        </a:p>
      </dgm:t>
    </dgm:pt>
    <dgm:pt modelId="{928DE4A6-0B97-4AFA-8A49-069167E35745}" type="parTrans" cxnId="{A25A6655-60BC-4E0E-922D-3563251D7F57}">
      <dgm:prSet/>
      <dgm:spPr/>
      <dgm:t>
        <a:bodyPr/>
        <a:lstStyle/>
        <a:p>
          <a:endParaRPr lang="fr-FR"/>
        </a:p>
      </dgm:t>
    </dgm:pt>
    <dgm:pt modelId="{065822B2-E5A6-4425-BD10-A7C87CBAEEF3}" type="sibTrans" cxnId="{A25A6655-60BC-4E0E-922D-3563251D7F57}">
      <dgm:prSet/>
      <dgm:spPr/>
      <dgm:t>
        <a:bodyPr/>
        <a:lstStyle/>
        <a:p>
          <a:endParaRPr lang="fr-FR"/>
        </a:p>
      </dgm:t>
    </dgm:pt>
    <dgm:pt modelId="{AD520297-1EAA-4290-B5B6-47144439BFCA}">
      <dgm:prSet phldrT="[Texte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FR" sz="2400" b="1" dirty="0"/>
            <a:t>-al, -au,-eau,-eu:</a:t>
          </a:r>
        </a:p>
        <a:p>
          <a:r>
            <a:rPr lang="fr-FR" sz="2400" dirty="0"/>
            <a:t>Pluriel en -x</a:t>
          </a:r>
        </a:p>
      </dgm:t>
    </dgm:pt>
    <dgm:pt modelId="{CCD9AB18-5FFE-4834-9A3E-D9A7C3776FBC}" type="parTrans" cxnId="{FF520DFE-4A74-4565-9362-6C4673D1F131}">
      <dgm:prSet/>
      <dgm:spPr/>
      <dgm:t>
        <a:bodyPr/>
        <a:lstStyle/>
        <a:p>
          <a:endParaRPr lang="fr-FR"/>
        </a:p>
      </dgm:t>
    </dgm:pt>
    <dgm:pt modelId="{0E0B0190-5B0D-4323-8CCB-DD477048D5E9}" type="sibTrans" cxnId="{FF520DFE-4A74-4565-9362-6C4673D1F131}">
      <dgm:prSet/>
      <dgm:spPr/>
      <dgm:t>
        <a:bodyPr/>
        <a:lstStyle/>
        <a:p>
          <a:endParaRPr lang="fr-FR"/>
        </a:p>
      </dgm:t>
    </dgm:pt>
    <dgm:pt modelId="{2309B91B-7D69-4C59-8091-18D27BB04720}">
      <dgm:prSet phldrT="[Texte]" custT="1"/>
      <dgm:spPr/>
      <dgm:t>
        <a:bodyPr/>
        <a:lstStyle/>
        <a:p>
          <a:r>
            <a:rPr lang="fr-FR" sz="2400" b="1" dirty="0"/>
            <a:t>Exceptions:</a:t>
          </a:r>
        </a:p>
        <a:p>
          <a:r>
            <a:rPr lang="fr-FR" sz="2400" dirty="0"/>
            <a:t>bleus, finals, glacials…</a:t>
          </a:r>
        </a:p>
      </dgm:t>
    </dgm:pt>
    <dgm:pt modelId="{8CDBFC14-F20C-46FE-994A-E8268EFF14C4}" type="parTrans" cxnId="{3FACA215-938E-450A-BA13-F054270B4B12}">
      <dgm:prSet/>
      <dgm:spPr/>
      <dgm:t>
        <a:bodyPr/>
        <a:lstStyle/>
        <a:p>
          <a:endParaRPr lang="fr-FR"/>
        </a:p>
      </dgm:t>
    </dgm:pt>
    <dgm:pt modelId="{5E42EA56-F5CA-440B-B2A8-9523FEC15891}" type="sibTrans" cxnId="{3FACA215-938E-450A-BA13-F054270B4B12}">
      <dgm:prSet/>
      <dgm:spPr/>
      <dgm:t>
        <a:bodyPr/>
        <a:lstStyle/>
        <a:p>
          <a:endParaRPr lang="fr-FR"/>
        </a:p>
      </dgm:t>
    </dgm:pt>
    <dgm:pt modelId="{016D018C-A22B-4427-80BB-7F10184DAE93}">
      <dgm:prSet phldrT="[Texte]" phldr="1"/>
      <dgm:spPr/>
      <dgm:t>
        <a:bodyPr/>
        <a:lstStyle/>
        <a:p>
          <a:endParaRPr lang="fr-FR"/>
        </a:p>
      </dgm:t>
    </dgm:pt>
    <dgm:pt modelId="{FCE7B34C-25C3-4556-B90D-B9BEC48173C7}" type="parTrans" cxnId="{085252AB-9D6A-443A-AD4C-EFFD388D93CC}">
      <dgm:prSet/>
      <dgm:spPr/>
      <dgm:t>
        <a:bodyPr/>
        <a:lstStyle/>
        <a:p>
          <a:endParaRPr lang="fr-FR"/>
        </a:p>
      </dgm:t>
    </dgm:pt>
    <dgm:pt modelId="{69B786AC-419F-42DE-AF69-66FC57DA8C7F}" type="sibTrans" cxnId="{085252AB-9D6A-443A-AD4C-EFFD388D93CC}">
      <dgm:prSet/>
      <dgm:spPr/>
      <dgm:t>
        <a:bodyPr/>
        <a:lstStyle/>
        <a:p>
          <a:endParaRPr lang="fr-FR"/>
        </a:p>
      </dgm:t>
    </dgm:pt>
    <dgm:pt modelId="{275AF957-773D-4182-B0AD-64F0A7CDB83B}">
      <dgm:prSet phldrT="[Texte]" phldr="1"/>
      <dgm:spPr/>
      <dgm:t>
        <a:bodyPr/>
        <a:lstStyle/>
        <a:p>
          <a:endParaRPr lang="fr-FR"/>
        </a:p>
      </dgm:t>
    </dgm:pt>
    <dgm:pt modelId="{B7E71FD6-7FAB-4519-B274-2113CDF125CD}" type="parTrans" cxnId="{BF763407-5E6E-4336-82A8-121102817E4F}">
      <dgm:prSet/>
      <dgm:spPr/>
      <dgm:t>
        <a:bodyPr/>
        <a:lstStyle/>
        <a:p>
          <a:endParaRPr lang="fr-FR"/>
        </a:p>
      </dgm:t>
    </dgm:pt>
    <dgm:pt modelId="{F07BC600-1A36-46F4-A03F-D13ECC6E6348}" type="sibTrans" cxnId="{BF763407-5E6E-4336-82A8-121102817E4F}">
      <dgm:prSet/>
      <dgm:spPr/>
      <dgm:t>
        <a:bodyPr/>
        <a:lstStyle/>
        <a:p>
          <a:endParaRPr lang="fr-FR"/>
        </a:p>
      </dgm:t>
    </dgm:pt>
    <dgm:pt modelId="{9D39839F-5328-4BCD-8BE8-758F2FB884CF}">
      <dgm:prSet phldrT="[Texte]"/>
      <dgm:spPr>
        <a:solidFill>
          <a:srgbClr val="C00000"/>
        </a:solidFill>
      </dgm:spPr>
      <dgm:t>
        <a:bodyPr/>
        <a:lstStyle/>
        <a:p>
          <a:r>
            <a:rPr lang="fr-FR" b="1" dirty="0">
              <a:solidFill>
                <a:schemeClr val="bg1"/>
              </a:solidFill>
            </a:rPr>
            <a:t>CAS PARTICULIERS</a:t>
          </a:r>
        </a:p>
      </dgm:t>
    </dgm:pt>
    <dgm:pt modelId="{E14B5516-D5F5-417C-A595-86B87E665BCA}" type="parTrans" cxnId="{4EF7C749-E3ED-46D9-B4E6-AEF2FFEED3CD}">
      <dgm:prSet/>
      <dgm:spPr/>
      <dgm:t>
        <a:bodyPr/>
        <a:lstStyle/>
        <a:p>
          <a:endParaRPr lang="fr-FR"/>
        </a:p>
      </dgm:t>
    </dgm:pt>
    <dgm:pt modelId="{C110C71C-6EF4-41BF-BD61-76099F18D895}" type="sibTrans" cxnId="{4EF7C749-E3ED-46D9-B4E6-AEF2FFEED3CD}">
      <dgm:prSet/>
      <dgm:spPr/>
      <dgm:t>
        <a:bodyPr/>
        <a:lstStyle/>
        <a:p>
          <a:endParaRPr lang="fr-FR"/>
        </a:p>
      </dgm:t>
    </dgm:pt>
    <dgm:pt modelId="{FEA3CF69-11DE-4149-AC34-0D20E6DE7F47}">
      <dgm:prSet phldrT="[Texte]" custT="1"/>
      <dgm:spPr/>
      <dgm:t>
        <a:bodyPr/>
        <a:lstStyle/>
        <a:p>
          <a:r>
            <a:rPr lang="fr-FR" sz="2400" dirty="0"/>
            <a:t>Certains adjectifs de couleur : marron, orange...</a:t>
          </a:r>
        </a:p>
        <a:p>
          <a:r>
            <a:rPr lang="fr-FR" sz="2400" dirty="0"/>
            <a:t>mille... </a:t>
          </a:r>
        </a:p>
      </dgm:t>
    </dgm:pt>
    <dgm:pt modelId="{F33B5DBA-D97F-4CCC-A1EF-D805BF76060D}" type="parTrans" cxnId="{8FD14EE4-DBBC-4213-BFA4-F2F52DF5BA3D}">
      <dgm:prSet/>
      <dgm:spPr/>
      <dgm:t>
        <a:bodyPr/>
        <a:lstStyle/>
        <a:p>
          <a:endParaRPr lang="fr-FR"/>
        </a:p>
      </dgm:t>
    </dgm:pt>
    <dgm:pt modelId="{0D96881F-B4E5-48BF-96E2-7B3E9566071E}" type="sibTrans" cxnId="{8FD14EE4-DBBC-4213-BFA4-F2F52DF5BA3D}">
      <dgm:prSet/>
      <dgm:spPr/>
      <dgm:t>
        <a:bodyPr/>
        <a:lstStyle/>
        <a:p>
          <a:endParaRPr lang="fr-FR"/>
        </a:p>
      </dgm:t>
    </dgm:pt>
    <dgm:pt modelId="{FD1327D8-C579-4E42-9184-EDD7454BCF64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fr-FR" sz="2400" b="1" dirty="0"/>
            <a:t>-s, -x, -z :</a:t>
          </a:r>
        </a:p>
        <a:p>
          <a:r>
            <a:rPr lang="fr-FR" sz="2400" dirty="0"/>
            <a:t>Pluriel : pas de changement </a:t>
          </a:r>
        </a:p>
      </dgm:t>
    </dgm:pt>
    <dgm:pt modelId="{45171422-1733-46A4-8C01-7675A6B50D4C}" type="parTrans" cxnId="{DC5E4FE4-8F1D-4B1A-8347-C3F5F9E0C9E0}">
      <dgm:prSet/>
      <dgm:spPr/>
      <dgm:t>
        <a:bodyPr/>
        <a:lstStyle/>
        <a:p>
          <a:endParaRPr lang="fr-FR"/>
        </a:p>
      </dgm:t>
    </dgm:pt>
    <dgm:pt modelId="{7EFCDA7F-8BAA-41DC-BA11-22D12C5DDDB5}" type="sibTrans" cxnId="{DC5E4FE4-8F1D-4B1A-8347-C3F5F9E0C9E0}">
      <dgm:prSet/>
      <dgm:spPr/>
      <dgm:t>
        <a:bodyPr/>
        <a:lstStyle/>
        <a:p>
          <a:endParaRPr lang="fr-FR"/>
        </a:p>
      </dgm:t>
    </dgm:pt>
    <dgm:pt modelId="{835316CF-0DF8-4C38-B06B-3FF1CA87DA7A}" type="pres">
      <dgm:prSet presAssocID="{E1C6135F-A1A0-4DF3-B124-7E81178F529E}" presName="theList" presStyleCnt="0">
        <dgm:presLayoutVars>
          <dgm:dir/>
          <dgm:animLvl val="lvl"/>
          <dgm:resizeHandles val="exact"/>
        </dgm:presLayoutVars>
      </dgm:prSet>
      <dgm:spPr/>
    </dgm:pt>
    <dgm:pt modelId="{4DFC4A3C-776F-4B07-8D81-B15A08633E4E}" type="pres">
      <dgm:prSet presAssocID="{4EDD7995-4CE2-4366-83E9-C48BA46723BD}" presName="compNode" presStyleCnt="0"/>
      <dgm:spPr/>
    </dgm:pt>
    <dgm:pt modelId="{38D96947-99C0-45B1-9C50-957C866150B0}" type="pres">
      <dgm:prSet presAssocID="{4EDD7995-4CE2-4366-83E9-C48BA46723BD}" presName="aNode" presStyleLbl="bgShp" presStyleIdx="0" presStyleCnt="3"/>
      <dgm:spPr/>
    </dgm:pt>
    <dgm:pt modelId="{1650B171-B51D-461D-B88D-0E7C07565FB5}" type="pres">
      <dgm:prSet presAssocID="{4EDD7995-4CE2-4366-83E9-C48BA46723BD}" presName="textNode" presStyleLbl="bgShp" presStyleIdx="0" presStyleCnt="3"/>
      <dgm:spPr/>
    </dgm:pt>
    <dgm:pt modelId="{EBFD58A5-7D15-4DF6-B5BD-A2314F1BD1DC}" type="pres">
      <dgm:prSet presAssocID="{4EDD7995-4CE2-4366-83E9-C48BA46723BD}" presName="compChildNode" presStyleCnt="0"/>
      <dgm:spPr/>
    </dgm:pt>
    <dgm:pt modelId="{9B7E21DB-2162-48E1-9E54-A748235737F1}" type="pres">
      <dgm:prSet presAssocID="{4EDD7995-4CE2-4366-83E9-C48BA46723BD}" presName="theInnerList" presStyleCnt="0"/>
      <dgm:spPr/>
    </dgm:pt>
    <dgm:pt modelId="{DB6E8A19-2E47-401A-A22F-1FE14CBC2C19}" type="pres">
      <dgm:prSet presAssocID="{AD520297-1EAA-4290-B5B6-47144439BFCA}" presName="childNode" presStyleLbl="node1" presStyleIdx="0" presStyleCnt="5" custScaleX="117367">
        <dgm:presLayoutVars>
          <dgm:bulletEnabled val="1"/>
        </dgm:presLayoutVars>
      </dgm:prSet>
      <dgm:spPr/>
    </dgm:pt>
    <dgm:pt modelId="{52E72C02-45C6-4442-BA60-D5D892E403AF}" type="pres">
      <dgm:prSet presAssocID="{AD520297-1EAA-4290-B5B6-47144439BFCA}" presName="aSpace2" presStyleCnt="0"/>
      <dgm:spPr/>
    </dgm:pt>
    <dgm:pt modelId="{AE77B634-8955-4498-8EE2-42B545B98CDE}" type="pres">
      <dgm:prSet presAssocID="{2309B91B-7D69-4C59-8091-18D27BB04720}" presName="childNode" presStyleLbl="node1" presStyleIdx="1" presStyleCnt="5" custScaleX="121047">
        <dgm:presLayoutVars>
          <dgm:bulletEnabled val="1"/>
        </dgm:presLayoutVars>
      </dgm:prSet>
      <dgm:spPr/>
    </dgm:pt>
    <dgm:pt modelId="{5B8400DE-272B-41A6-AF19-C2C35340A799}" type="pres">
      <dgm:prSet presAssocID="{4EDD7995-4CE2-4366-83E9-C48BA46723BD}" presName="aSpace" presStyleCnt="0"/>
      <dgm:spPr/>
    </dgm:pt>
    <dgm:pt modelId="{E77879C8-C396-4490-B3D2-0E2166EF6AD6}" type="pres">
      <dgm:prSet presAssocID="{016D018C-A22B-4427-80BB-7F10184DAE93}" presName="compNode" presStyleCnt="0"/>
      <dgm:spPr/>
    </dgm:pt>
    <dgm:pt modelId="{B076F9AF-CAD6-4354-9C3E-30E040D97367}" type="pres">
      <dgm:prSet presAssocID="{016D018C-A22B-4427-80BB-7F10184DAE93}" presName="aNode" presStyleLbl="bgShp" presStyleIdx="1" presStyleCnt="3"/>
      <dgm:spPr/>
    </dgm:pt>
    <dgm:pt modelId="{F5D8B822-280F-4589-8BC6-68C9C0C2AE61}" type="pres">
      <dgm:prSet presAssocID="{016D018C-A22B-4427-80BB-7F10184DAE93}" presName="textNode" presStyleLbl="bgShp" presStyleIdx="1" presStyleCnt="3"/>
      <dgm:spPr/>
    </dgm:pt>
    <dgm:pt modelId="{D4F1D394-7CAD-4FDC-A768-D4B32CF660E1}" type="pres">
      <dgm:prSet presAssocID="{016D018C-A22B-4427-80BB-7F10184DAE93}" presName="compChildNode" presStyleCnt="0"/>
      <dgm:spPr/>
    </dgm:pt>
    <dgm:pt modelId="{89AFB08B-FB77-47EC-A58E-CBF63E7F8205}" type="pres">
      <dgm:prSet presAssocID="{016D018C-A22B-4427-80BB-7F10184DAE93}" presName="theInnerList" presStyleCnt="0"/>
      <dgm:spPr/>
    </dgm:pt>
    <dgm:pt modelId="{1E17EC33-2F8B-4B3E-BCF0-F26466CB9063}" type="pres">
      <dgm:prSet presAssocID="{FD1327D8-C579-4E42-9184-EDD7454BCF64}" presName="childNode" presStyleLbl="node1" presStyleIdx="2" presStyleCnt="5" custScaleX="110029" custScaleY="100827">
        <dgm:presLayoutVars>
          <dgm:bulletEnabled val="1"/>
        </dgm:presLayoutVars>
      </dgm:prSet>
      <dgm:spPr/>
    </dgm:pt>
    <dgm:pt modelId="{3FC438E1-4E3E-4F1F-BBBA-E20419A78A04}" type="pres">
      <dgm:prSet presAssocID="{016D018C-A22B-4427-80BB-7F10184DAE93}" presName="aSpace" presStyleCnt="0"/>
      <dgm:spPr/>
    </dgm:pt>
    <dgm:pt modelId="{F3F34B3E-27C5-4FDA-A555-09D40FFC67E0}" type="pres">
      <dgm:prSet presAssocID="{275AF957-773D-4182-B0AD-64F0A7CDB83B}" presName="compNode" presStyleCnt="0"/>
      <dgm:spPr/>
    </dgm:pt>
    <dgm:pt modelId="{9A19B8EC-CD71-4755-989A-A2E40CC7A967}" type="pres">
      <dgm:prSet presAssocID="{275AF957-773D-4182-B0AD-64F0A7CDB83B}" presName="aNode" presStyleLbl="bgShp" presStyleIdx="2" presStyleCnt="3" custLinFactNeighborX="26900" custLinFactNeighborY="1965"/>
      <dgm:spPr/>
    </dgm:pt>
    <dgm:pt modelId="{8523A6D1-E12F-4ABF-BEFB-815F501F1FE3}" type="pres">
      <dgm:prSet presAssocID="{275AF957-773D-4182-B0AD-64F0A7CDB83B}" presName="textNode" presStyleLbl="bgShp" presStyleIdx="2" presStyleCnt="3"/>
      <dgm:spPr/>
    </dgm:pt>
    <dgm:pt modelId="{F3CED79B-9167-453D-8F8E-CFB2E1E72E10}" type="pres">
      <dgm:prSet presAssocID="{275AF957-773D-4182-B0AD-64F0A7CDB83B}" presName="compChildNode" presStyleCnt="0"/>
      <dgm:spPr/>
    </dgm:pt>
    <dgm:pt modelId="{9FBE1DB5-CA26-47D1-ACF3-58769832A993}" type="pres">
      <dgm:prSet presAssocID="{275AF957-773D-4182-B0AD-64F0A7CDB83B}" presName="theInnerList" presStyleCnt="0"/>
      <dgm:spPr/>
    </dgm:pt>
    <dgm:pt modelId="{7F5BBECF-1FDD-4D99-8993-617D8BBCFDAE}" type="pres">
      <dgm:prSet presAssocID="{9D39839F-5328-4BCD-8BE8-758F2FB884CF}" presName="childNode" presStyleLbl="node1" presStyleIdx="3" presStyleCnt="5" custScaleY="39462">
        <dgm:presLayoutVars>
          <dgm:bulletEnabled val="1"/>
        </dgm:presLayoutVars>
      </dgm:prSet>
      <dgm:spPr/>
    </dgm:pt>
    <dgm:pt modelId="{B93AD243-447F-4738-BE75-8DB7DBAFC254}" type="pres">
      <dgm:prSet presAssocID="{9D39839F-5328-4BCD-8BE8-758F2FB884CF}" presName="aSpace2" presStyleCnt="0"/>
      <dgm:spPr/>
    </dgm:pt>
    <dgm:pt modelId="{B70C0F67-A055-4F7D-9F99-D08B64723C23}" type="pres">
      <dgm:prSet presAssocID="{FEA3CF69-11DE-4149-AC34-0D20E6DE7F47}" presName="childNode" presStyleLbl="node1" presStyleIdx="4" presStyleCnt="5" custScaleY="124469">
        <dgm:presLayoutVars>
          <dgm:bulletEnabled val="1"/>
        </dgm:presLayoutVars>
      </dgm:prSet>
      <dgm:spPr/>
    </dgm:pt>
  </dgm:ptLst>
  <dgm:cxnLst>
    <dgm:cxn modelId="{BF763407-5E6E-4336-82A8-121102817E4F}" srcId="{E1C6135F-A1A0-4DF3-B124-7E81178F529E}" destId="{275AF957-773D-4182-B0AD-64F0A7CDB83B}" srcOrd="2" destOrd="0" parTransId="{B7E71FD6-7FAB-4519-B274-2113CDF125CD}" sibTransId="{F07BC600-1A36-46F4-A03F-D13ECC6E6348}"/>
    <dgm:cxn modelId="{3FACA215-938E-450A-BA13-F054270B4B12}" srcId="{4EDD7995-4CE2-4366-83E9-C48BA46723BD}" destId="{2309B91B-7D69-4C59-8091-18D27BB04720}" srcOrd="1" destOrd="0" parTransId="{8CDBFC14-F20C-46FE-994A-E8268EFF14C4}" sibTransId="{5E42EA56-F5CA-440B-B2A8-9523FEC15891}"/>
    <dgm:cxn modelId="{949EBD16-5F5C-4FF1-8A86-7F0AE2FE36A1}" type="presOf" srcId="{4EDD7995-4CE2-4366-83E9-C48BA46723BD}" destId="{38D96947-99C0-45B1-9C50-957C866150B0}" srcOrd="0" destOrd="0" presId="urn:microsoft.com/office/officeart/2005/8/layout/lProcess2"/>
    <dgm:cxn modelId="{C205A718-B2CD-494A-AC75-5DD5E9C04232}" type="presOf" srcId="{2309B91B-7D69-4C59-8091-18D27BB04720}" destId="{AE77B634-8955-4498-8EE2-42B545B98CDE}" srcOrd="0" destOrd="0" presId="urn:microsoft.com/office/officeart/2005/8/layout/lProcess2"/>
    <dgm:cxn modelId="{62288627-EC09-45A9-A9DD-790857F1AD4F}" type="presOf" srcId="{FEA3CF69-11DE-4149-AC34-0D20E6DE7F47}" destId="{B70C0F67-A055-4F7D-9F99-D08B64723C23}" srcOrd="0" destOrd="0" presId="urn:microsoft.com/office/officeart/2005/8/layout/lProcess2"/>
    <dgm:cxn modelId="{115F773B-CF23-4CDA-9F47-D9F73C6C3EEE}" type="presOf" srcId="{FD1327D8-C579-4E42-9184-EDD7454BCF64}" destId="{1E17EC33-2F8B-4B3E-BCF0-F26466CB9063}" srcOrd="0" destOrd="0" presId="urn:microsoft.com/office/officeart/2005/8/layout/lProcess2"/>
    <dgm:cxn modelId="{BF1CDB47-DBD4-470C-A656-707D2323E31A}" type="presOf" srcId="{E1C6135F-A1A0-4DF3-B124-7E81178F529E}" destId="{835316CF-0DF8-4C38-B06B-3FF1CA87DA7A}" srcOrd="0" destOrd="0" presId="urn:microsoft.com/office/officeart/2005/8/layout/lProcess2"/>
    <dgm:cxn modelId="{4EF7C749-E3ED-46D9-B4E6-AEF2FFEED3CD}" srcId="{275AF957-773D-4182-B0AD-64F0A7CDB83B}" destId="{9D39839F-5328-4BCD-8BE8-758F2FB884CF}" srcOrd="0" destOrd="0" parTransId="{E14B5516-D5F5-417C-A595-86B87E665BCA}" sibTransId="{C110C71C-6EF4-41BF-BD61-76099F18D895}"/>
    <dgm:cxn modelId="{0371E769-E8DD-49CC-83C0-98FCB65CA328}" type="presOf" srcId="{AD520297-1EAA-4290-B5B6-47144439BFCA}" destId="{DB6E8A19-2E47-401A-A22F-1FE14CBC2C19}" srcOrd="0" destOrd="0" presId="urn:microsoft.com/office/officeart/2005/8/layout/lProcess2"/>
    <dgm:cxn modelId="{A25A6655-60BC-4E0E-922D-3563251D7F57}" srcId="{E1C6135F-A1A0-4DF3-B124-7E81178F529E}" destId="{4EDD7995-4CE2-4366-83E9-C48BA46723BD}" srcOrd="0" destOrd="0" parTransId="{928DE4A6-0B97-4AFA-8A49-069167E35745}" sibTransId="{065822B2-E5A6-4425-BD10-A7C87CBAEEF3}"/>
    <dgm:cxn modelId="{5A41DA75-35BE-4488-9B15-56326C63B2FA}" type="presOf" srcId="{4EDD7995-4CE2-4366-83E9-C48BA46723BD}" destId="{1650B171-B51D-461D-B88D-0E7C07565FB5}" srcOrd="1" destOrd="0" presId="urn:microsoft.com/office/officeart/2005/8/layout/lProcess2"/>
    <dgm:cxn modelId="{089CC476-7EFA-4899-AA58-12B85E96C312}" type="presOf" srcId="{016D018C-A22B-4427-80BB-7F10184DAE93}" destId="{B076F9AF-CAD6-4354-9C3E-30E040D97367}" srcOrd="0" destOrd="0" presId="urn:microsoft.com/office/officeart/2005/8/layout/lProcess2"/>
    <dgm:cxn modelId="{14740277-EFC1-44F0-8BA3-7EB31D2E98D2}" type="presOf" srcId="{9D39839F-5328-4BCD-8BE8-758F2FB884CF}" destId="{7F5BBECF-1FDD-4D99-8993-617D8BBCFDAE}" srcOrd="0" destOrd="0" presId="urn:microsoft.com/office/officeart/2005/8/layout/lProcess2"/>
    <dgm:cxn modelId="{A00C4EA8-D0F9-481B-9B79-E1FF18668988}" type="presOf" srcId="{016D018C-A22B-4427-80BB-7F10184DAE93}" destId="{F5D8B822-280F-4589-8BC6-68C9C0C2AE61}" srcOrd="1" destOrd="0" presId="urn:microsoft.com/office/officeart/2005/8/layout/lProcess2"/>
    <dgm:cxn modelId="{085252AB-9D6A-443A-AD4C-EFFD388D93CC}" srcId="{E1C6135F-A1A0-4DF3-B124-7E81178F529E}" destId="{016D018C-A22B-4427-80BB-7F10184DAE93}" srcOrd="1" destOrd="0" parTransId="{FCE7B34C-25C3-4556-B90D-B9BEC48173C7}" sibTransId="{69B786AC-419F-42DE-AF69-66FC57DA8C7F}"/>
    <dgm:cxn modelId="{06F712D0-0BCA-4E2F-B660-F5361D9D2234}" type="presOf" srcId="{275AF957-773D-4182-B0AD-64F0A7CDB83B}" destId="{8523A6D1-E12F-4ABF-BEFB-815F501F1FE3}" srcOrd="1" destOrd="0" presId="urn:microsoft.com/office/officeart/2005/8/layout/lProcess2"/>
    <dgm:cxn modelId="{FB0429D2-6E70-4EAD-AD03-9C13A66DEBB5}" type="presOf" srcId="{275AF957-773D-4182-B0AD-64F0A7CDB83B}" destId="{9A19B8EC-CD71-4755-989A-A2E40CC7A967}" srcOrd="0" destOrd="0" presId="urn:microsoft.com/office/officeart/2005/8/layout/lProcess2"/>
    <dgm:cxn modelId="{8FD14EE4-DBBC-4213-BFA4-F2F52DF5BA3D}" srcId="{275AF957-773D-4182-B0AD-64F0A7CDB83B}" destId="{FEA3CF69-11DE-4149-AC34-0D20E6DE7F47}" srcOrd="1" destOrd="0" parTransId="{F33B5DBA-D97F-4CCC-A1EF-D805BF76060D}" sibTransId="{0D96881F-B4E5-48BF-96E2-7B3E9566071E}"/>
    <dgm:cxn modelId="{DC5E4FE4-8F1D-4B1A-8347-C3F5F9E0C9E0}" srcId="{016D018C-A22B-4427-80BB-7F10184DAE93}" destId="{FD1327D8-C579-4E42-9184-EDD7454BCF64}" srcOrd="0" destOrd="0" parTransId="{45171422-1733-46A4-8C01-7675A6B50D4C}" sibTransId="{7EFCDA7F-8BAA-41DC-BA11-22D12C5DDDB5}"/>
    <dgm:cxn modelId="{FF520DFE-4A74-4565-9362-6C4673D1F131}" srcId="{4EDD7995-4CE2-4366-83E9-C48BA46723BD}" destId="{AD520297-1EAA-4290-B5B6-47144439BFCA}" srcOrd="0" destOrd="0" parTransId="{CCD9AB18-5FFE-4834-9A3E-D9A7C3776FBC}" sibTransId="{0E0B0190-5B0D-4323-8CCB-DD477048D5E9}"/>
    <dgm:cxn modelId="{F15C8A36-0455-4F28-A78C-B63FCC08F753}" type="presParOf" srcId="{835316CF-0DF8-4C38-B06B-3FF1CA87DA7A}" destId="{4DFC4A3C-776F-4B07-8D81-B15A08633E4E}" srcOrd="0" destOrd="0" presId="urn:microsoft.com/office/officeart/2005/8/layout/lProcess2"/>
    <dgm:cxn modelId="{E237195E-3F52-4E87-A855-B64D62402F7E}" type="presParOf" srcId="{4DFC4A3C-776F-4B07-8D81-B15A08633E4E}" destId="{38D96947-99C0-45B1-9C50-957C866150B0}" srcOrd="0" destOrd="0" presId="urn:microsoft.com/office/officeart/2005/8/layout/lProcess2"/>
    <dgm:cxn modelId="{21CC13C7-D489-4734-8484-BDA3480872D5}" type="presParOf" srcId="{4DFC4A3C-776F-4B07-8D81-B15A08633E4E}" destId="{1650B171-B51D-461D-B88D-0E7C07565FB5}" srcOrd="1" destOrd="0" presId="urn:microsoft.com/office/officeart/2005/8/layout/lProcess2"/>
    <dgm:cxn modelId="{BE5CCF11-6DE2-4D99-99AE-EFDD6B9E0B36}" type="presParOf" srcId="{4DFC4A3C-776F-4B07-8D81-B15A08633E4E}" destId="{EBFD58A5-7D15-4DF6-B5BD-A2314F1BD1DC}" srcOrd="2" destOrd="0" presId="urn:microsoft.com/office/officeart/2005/8/layout/lProcess2"/>
    <dgm:cxn modelId="{392928A7-9E21-400F-99E0-CB26AA099DE5}" type="presParOf" srcId="{EBFD58A5-7D15-4DF6-B5BD-A2314F1BD1DC}" destId="{9B7E21DB-2162-48E1-9E54-A748235737F1}" srcOrd="0" destOrd="0" presId="urn:microsoft.com/office/officeart/2005/8/layout/lProcess2"/>
    <dgm:cxn modelId="{05F5433F-A6ED-4134-80D4-0BAAD3173607}" type="presParOf" srcId="{9B7E21DB-2162-48E1-9E54-A748235737F1}" destId="{DB6E8A19-2E47-401A-A22F-1FE14CBC2C19}" srcOrd="0" destOrd="0" presId="urn:microsoft.com/office/officeart/2005/8/layout/lProcess2"/>
    <dgm:cxn modelId="{1897A308-E991-408C-903A-FBED773AA73B}" type="presParOf" srcId="{9B7E21DB-2162-48E1-9E54-A748235737F1}" destId="{52E72C02-45C6-4442-BA60-D5D892E403AF}" srcOrd="1" destOrd="0" presId="urn:microsoft.com/office/officeart/2005/8/layout/lProcess2"/>
    <dgm:cxn modelId="{7B31ED04-6B67-4947-BC25-81A91081A355}" type="presParOf" srcId="{9B7E21DB-2162-48E1-9E54-A748235737F1}" destId="{AE77B634-8955-4498-8EE2-42B545B98CDE}" srcOrd="2" destOrd="0" presId="urn:microsoft.com/office/officeart/2005/8/layout/lProcess2"/>
    <dgm:cxn modelId="{DC74047E-E81C-4C76-A168-AF71716E2AC9}" type="presParOf" srcId="{835316CF-0DF8-4C38-B06B-3FF1CA87DA7A}" destId="{5B8400DE-272B-41A6-AF19-C2C35340A799}" srcOrd="1" destOrd="0" presId="urn:microsoft.com/office/officeart/2005/8/layout/lProcess2"/>
    <dgm:cxn modelId="{9CEEE138-456B-4305-B1A3-B7902E1D75EA}" type="presParOf" srcId="{835316CF-0DF8-4C38-B06B-3FF1CA87DA7A}" destId="{E77879C8-C396-4490-B3D2-0E2166EF6AD6}" srcOrd="2" destOrd="0" presId="urn:microsoft.com/office/officeart/2005/8/layout/lProcess2"/>
    <dgm:cxn modelId="{2AA607E5-21A9-4D39-9994-B0D05E23B258}" type="presParOf" srcId="{E77879C8-C396-4490-B3D2-0E2166EF6AD6}" destId="{B076F9AF-CAD6-4354-9C3E-30E040D97367}" srcOrd="0" destOrd="0" presId="urn:microsoft.com/office/officeart/2005/8/layout/lProcess2"/>
    <dgm:cxn modelId="{09F6DCD0-6116-47D4-B337-06C3830AFCBB}" type="presParOf" srcId="{E77879C8-C396-4490-B3D2-0E2166EF6AD6}" destId="{F5D8B822-280F-4589-8BC6-68C9C0C2AE61}" srcOrd="1" destOrd="0" presId="urn:microsoft.com/office/officeart/2005/8/layout/lProcess2"/>
    <dgm:cxn modelId="{1D20E818-4833-4BA6-8E2D-D169D273CD25}" type="presParOf" srcId="{E77879C8-C396-4490-B3D2-0E2166EF6AD6}" destId="{D4F1D394-7CAD-4FDC-A768-D4B32CF660E1}" srcOrd="2" destOrd="0" presId="urn:microsoft.com/office/officeart/2005/8/layout/lProcess2"/>
    <dgm:cxn modelId="{C1A594EE-1B3C-48D7-B5B5-C75EAF45E76B}" type="presParOf" srcId="{D4F1D394-7CAD-4FDC-A768-D4B32CF660E1}" destId="{89AFB08B-FB77-47EC-A58E-CBF63E7F8205}" srcOrd="0" destOrd="0" presId="urn:microsoft.com/office/officeart/2005/8/layout/lProcess2"/>
    <dgm:cxn modelId="{6823553A-12E7-4B1C-B2BE-48A537980FAD}" type="presParOf" srcId="{89AFB08B-FB77-47EC-A58E-CBF63E7F8205}" destId="{1E17EC33-2F8B-4B3E-BCF0-F26466CB9063}" srcOrd="0" destOrd="0" presId="urn:microsoft.com/office/officeart/2005/8/layout/lProcess2"/>
    <dgm:cxn modelId="{D4AA1397-9A61-4C69-8AA3-25E179F65298}" type="presParOf" srcId="{835316CF-0DF8-4C38-B06B-3FF1CA87DA7A}" destId="{3FC438E1-4E3E-4F1F-BBBA-E20419A78A04}" srcOrd="3" destOrd="0" presId="urn:microsoft.com/office/officeart/2005/8/layout/lProcess2"/>
    <dgm:cxn modelId="{69B51DA1-9998-4E18-95ED-83B04933D45B}" type="presParOf" srcId="{835316CF-0DF8-4C38-B06B-3FF1CA87DA7A}" destId="{F3F34B3E-27C5-4FDA-A555-09D40FFC67E0}" srcOrd="4" destOrd="0" presId="urn:microsoft.com/office/officeart/2005/8/layout/lProcess2"/>
    <dgm:cxn modelId="{D0D99D56-05C3-4805-87A3-B4774B7C03B4}" type="presParOf" srcId="{F3F34B3E-27C5-4FDA-A555-09D40FFC67E0}" destId="{9A19B8EC-CD71-4755-989A-A2E40CC7A967}" srcOrd="0" destOrd="0" presId="urn:microsoft.com/office/officeart/2005/8/layout/lProcess2"/>
    <dgm:cxn modelId="{E9892EF5-7D2D-4FF4-9A2E-CAACFC6DE2AF}" type="presParOf" srcId="{F3F34B3E-27C5-4FDA-A555-09D40FFC67E0}" destId="{8523A6D1-E12F-4ABF-BEFB-815F501F1FE3}" srcOrd="1" destOrd="0" presId="urn:microsoft.com/office/officeart/2005/8/layout/lProcess2"/>
    <dgm:cxn modelId="{5C2DEC43-0A3B-4B68-A77F-DC934C7B26FA}" type="presParOf" srcId="{F3F34B3E-27C5-4FDA-A555-09D40FFC67E0}" destId="{F3CED79B-9167-453D-8F8E-CFB2E1E72E10}" srcOrd="2" destOrd="0" presId="urn:microsoft.com/office/officeart/2005/8/layout/lProcess2"/>
    <dgm:cxn modelId="{FB9C460C-B62D-4CEA-A533-C2C9B0FCC38F}" type="presParOf" srcId="{F3CED79B-9167-453D-8F8E-CFB2E1E72E10}" destId="{9FBE1DB5-CA26-47D1-ACF3-58769832A993}" srcOrd="0" destOrd="0" presId="urn:microsoft.com/office/officeart/2005/8/layout/lProcess2"/>
    <dgm:cxn modelId="{87397EC6-E4A0-4975-9A01-9D89CFD67307}" type="presParOf" srcId="{9FBE1DB5-CA26-47D1-ACF3-58769832A993}" destId="{7F5BBECF-1FDD-4D99-8993-617D8BBCFDAE}" srcOrd="0" destOrd="0" presId="urn:microsoft.com/office/officeart/2005/8/layout/lProcess2"/>
    <dgm:cxn modelId="{62867281-CC5A-44E0-850D-88E1B3846C9E}" type="presParOf" srcId="{9FBE1DB5-CA26-47D1-ACF3-58769832A993}" destId="{B93AD243-447F-4738-BE75-8DB7DBAFC254}" srcOrd="1" destOrd="0" presId="urn:microsoft.com/office/officeart/2005/8/layout/lProcess2"/>
    <dgm:cxn modelId="{8F08A48E-1CEF-455F-89E1-172759301CE4}" type="presParOf" srcId="{9FBE1DB5-CA26-47D1-ACF3-58769832A993}" destId="{B70C0F67-A055-4F7D-9F99-D08B64723C2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96947-99C0-45B1-9C50-957C866150B0}">
      <dsp:nvSpPr>
        <dsp:cNvPr id="0" name=""/>
        <dsp:cNvSpPr/>
      </dsp:nvSpPr>
      <dsp:spPr>
        <a:xfrm>
          <a:off x="0" y="0"/>
          <a:ext cx="9639705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0" y="0"/>
        <a:ext cx="9639705" cy="1609228"/>
      </dsp:txXfrm>
    </dsp:sp>
    <dsp:sp modelId="{DB6E8A19-2E47-401A-A22F-1FE14CBC2C19}">
      <dsp:nvSpPr>
        <dsp:cNvPr id="0" name=""/>
        <dsp:cNvSpPr/>
      </dsp:nvSpPr>
      <dsp:spPr>
        <a:xfrm>
          <a:off x="294319" y="2577282"/>
          <a:ext cx="9051066" cy="1550553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60960" rIns="8128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kern="1200" dirty="0"/>
            <a:t>-eau :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kern="1200" dirty="0"/>
            <a:t>Pluriel en -x</a:t>
          </a:r>
        </a:p>
      </dsp:txBody>
      <dsp:txXfrm>
        <a:off x="339733" y="2622696"/>
        <a:ext cx="8960238" cy="14597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96947-99C0-45B1-9C50-957C866150B0}">
      <dsp:nvSpPr>
        <dsp:cNvPr id="0" name=""/>
        <dsp:cNvSpPr/>
      </dsp:nvSpPr>
      <dsp:spPr>
        <a:xfrm>
          <a:off x="1176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1176" y="0"/>
        <a:ext cx="3059476" cy="1609228"/>
      </dsp:txXfrm>
    </dsp:sp>
    <dsp:sp modelId="{DB6E8A19-2E47-401A-A22F-1FE14CBC2C19}">
      <dsp:nvSpPr>
        <dsp:cNvPr id="0" name=""/>
        <dsp:cNvSpPr/>
      </dsp:nvSpPr>
      <dsp:spPr>
        <a:xfrm>
          <a:off x="94588" y="1610799"/>
          <a:ext cx="2872652" cy="1617347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-al, -au,-eau,-eu: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Pluriel en -x</a:t>
          </a:r>
        </a:p>
      </dsp:txBody>
      <dsp:txXfrm>
        <a:off x="141958" y="1658169"/>
        <a:ext cx="2777912" cy="1522607"/>
      </dsp:txXfrm>
    </dsp:sp>
    <dsp:sp modelId="{AE77B634-8955-4498-8EE2-42B545B98CDE}">
      <dsp:nvSpPr>
        <dsp:cNvPr id="0" name=""/>
        <dsp:cNvSpPr/>
      </dsp:nvSpPr>
      <dsp:spPr>
        <a:xfrm>
          <a:off x="49553" y="3476970"/>
          <a:ext cx="2962723" cy="16173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Exceptions: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bleus, finals, glacials…</a:t>
          </a:r>
        </a:p>
      </dsp:txBody>
      <dsp:txXfrm>
        <a:off x="96923" y="3524340"/>
        <a:ext cx="2867983" cy="1522607"/>
      </dsp:txXfrm>
    </dsp:sp>
    <dsp:sp modelId="{B076F9AF-CAD6-4354-9C3E-30E040D97367}">
      <dsp:nvSpPr>
        <dsp:cNvPr id="0" name=""/>
        <dsp:cNvSpPr/>
      </dsp:nvSpPr>
      <dsp:spPr>
        <a:xfrm>
          <a:off x="3290114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3290114" y="0"/>
        <a:ext cx="3059476" cy="1609228"/>
      </dsp:txXfrm>
    </dsp:sp>
    <dsp:sp modelId="{1E17EC33-2F8B-4B3E-BCF0-F26466CB9063}">
      <dsp:nvSpPr>
        <dsp:cNvPr id="0" name=""/>
        <dsp:cNvSpPr/>
      </dsp:nvSpPr>
      <dsp:spPr>
        <a:xfrm>
          <a:off x="3473327" y="1610259"/>
          <a:ext cx="2693049" cy="3484597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-s, -x, -z 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Pluriel : pas de changement </a:t>
          </a:r>
        </a:p>
      </dsp:txBody>
      <dsp:txXfrm>
        <a:off x="3552204" y="1689136"/>
        <a:ext cx="2535295" cy="3326843"/>
      </dsp:txXfrm>
    </dsp:sp>
    <dsp:sp modelId="{9A19B8EC-CD71-4755-989A-A2E40CC7A967}">
      <dsp:nvSpPr>
        <dsp:cNvPr id="0" name=""/>
        <dsp:cNvSpPr/>
      </dsp:nvSpPr>
      <dsp:spPr>
        <a:xfrm>
          <a:off x="6580228" y="0"/>
          <a:ext cx="3059476" cy="536409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6580228" y="0"/>
        <a:ext cx="3059476" cy="1609228"/>
      </dsp:txXfrm>
    </dsp:sp>
    <dsp:sp modelId="{7F5BBECF-1FDD-4D99-8993-617D8BBCFDAE}">
      <dsp:nvSpPr>
        <dsp:cNvPr id="0" name=""/>
        <dsp:cNvSpPr/>
      </dsp:nvSpPr>
      <dsp:spPr>
        <a:xfrm>
          <a:off x="6884999" y="1609411"/>
          <a:ext cx="2447581" cy="767228"/>
        </a:xfrm>
        <a:prstGeom prst="roundRect">
          <a:avLst>
            <a:gd name="adj" fmla="val 10000"/>
          </a:avLst>
        </a:prstGeom>
        <a:solidFill>
          <a:srgbClr val="C00000"/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b="1" kern="1200" dirty="0">
              <a:solidFill>
                <a:schemeClr val="bg1"/>
              </a:solidFill>
            </a:rPr>
            <a:t>CAS PARTICULIERS</a:t>
          </a:r>
        </a:p>
      </dsp:txBody>
      <dsp:txXfrm>
        <a:off x="6907470" y="1631882"/>
        <a:ext cx="2402639" cy="722286"/>
      </dsp:txXfrm>
    </dsp:sp>
    <dsp:sp modelId="{B70C0F67-A055-4F7D-9F99-D08B64723C23}">
      <dsp:nvSpPr>
        <dsp:cNvPr id="0" name=""/>
        <dsp:cNvSpPr/>
      </dsp:nvSpPr>
      <dsp:spPr>
        <a:xfrm>
          <a:off x="6884999" y="2675751"/>
          <a:ext cx="2447581" cy="24199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Certains adjectifs de couleur : marron, orange...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mille... </a:t>
          </a:r>
        </a:p>
      </dsp:txBody>
      <dsp:txXfrm>
        <a:off x="6955877" y="2746629"/>
        <a:ext cx="2305825" cy="2278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90DAA-0855-4333-AE7C-CCBCEB11DCB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B2FC7-70B5-4051-A0A4-17AAF51A04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1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Règle globale</a:t>
            </a:r>
          </a:p>
          <a:p>
            <a:r>
              <a:rPr lang="fr-FR" dirty="0"/>
              <a:t>NE VISE PAS L EXHAUSTIVITE NI TOUS LES CAS</a:t>
            </a:r>
          </a:p>
          <a:p>
            <a:r>
              <a:rPr lang="fr-FR" dirty="0"/>
              <a:t>La règle pourra être complétée au gré des collectes en classe</a:t>
            </a:r>
          </a:p>
          <a:p>
            <a:r>
              <a:rPr lang="fr-FR" dirty="0"/>
              <a:t>Et étendue aux adjectifs (même référent, d’où la formulation)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4716D9-065C-4A02-82E8-C7CC2AD89482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513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82039">
            <a:off x="-679121" y="90737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32BCA8BE-5D88-451C-BC02-F5AE2D805A8C}"/>
              </a:ext>
            </a:extLst>
          </p:cNvPr>
          <p:cNvSpPr txBox="1">
            <a:spLocks/>
          </p:cNvSpPr>
          <p:nvPr/>
        </p:nvSpPr>
        <p:spPr>
          <a:xfrm>
            <a:off x="838200" y="1203017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‘un délicieux repas’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‘un beau tableau’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‘un cheveu fin’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‘un métal précieux’ ? 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‘un grand préau’ ?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Pluriel de ‘un gaz invisible’ 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B1857C5-11AC-49DC-8FBB-38480A2E1CB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A9407D1-F60F-414B-A596-DFF9BACA0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525688"/>
            <a:ext cx="9974578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/>
              <a:t>le </a:t>
            </a:r>
            <a:r>
              <a:rPr lang="fr-FR" sz="4400" dirty="0">
                <a:sym typeface="Wingdings" panose="05000000000000000000" pitchFamily="2" charset="2"/>
              </a:rPr>
              <a:t>petit </a:t>
            </a:r>
            <a:r>
              <a:rPr lang="fr-FR" sz="4400" dirty="0"/>
              <a:t>vélo </a:t>
            </a:r>
            <a:r>
              <a:rPr lang="fr-FR" sz="4400" dirty="0">
                <a:sym typeface="Wingdings" panose="05000000000000000000" pitchFamily="2" charset="2"/>
              </a:rPr>
              <a:t> les petits vélos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une jolie table  des tables jolies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magasin connu  des magasins connus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2799FD25-13D8-4863-9F19-3C1CF41FF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525688"/>
            <a:ext cx="9974578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/>
              <a:t>le </a:t>
            </a:r>
            <a:r>
              <a:rPr lang="fr-FR" sz="4400" dirty="0">
                <a:solidFill>
                  <a:srgbClr val="FF6600"/>
                </a:solidFill>
                <a:sym typeface="Wingdings" panose="05000000000000000000" pitchFamily="2" charset="2"/>
              </a:rPr>
              <a:t>petit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/>
              <a:t>vélo </a:t>
            </a:r>
            <a:r>
              <a:rPr lang="fr-FR" sz="4400" dirty="0">
                <a:sym typeface="Wingdings" panose="05000000000000000000" pitchFamily="2" charset="2"/>
              </a:rPr>
              <a:t> les </a:t>
            </a:r>
            <a:r>
              <a:rPr lang="fr-FR" sz="4400" dirty="0">
                <a:solidFill>
                  <a:srgbClr val="FF6600"/>
                </a:solidFill>
                <a:sym typeface="Wingdings" panose="05000000000000000000" pitchFamily="2" charset="2"/>
              </a:rPr>
              <a:t>petit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  <a:r>
              <a:rPr lang="fr-FR" sz="4400" dirty="0">
                <a:sym typeface="Wingdings" panose="05000000000000000000" pitchFamily="2" charset="2"/>
              </a:rPr>
              <a:t> vélo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une </a:t>
            </a:r>
            <a:r>
              <a:rPr lang="fr-FR" sz="4400" dirty="0">
                <a:solidFill>
                  <a:srgbClr val="FF6600"/>
                </a:solidFill>
                <a:sym typeface="Wingdings" panose="05000000000000000000" pitchFamily="2" charset="2"/>
              </a:rPr>
              <a:t>jolie </a:t>
            </a:r>
            <a:r>
              <a:rPr lang="fr-FR" sz="4400" dirty="0">
                <a:sym typeface="Wingdings" panose="05000000000000000000" pitchFamily="2" charset="2"/>
              </a:rPr>
              <a:t>table  des </a:t>
            </a:r>
            <a:r>
              <a:rPr lang="fr-FR" sz="4400" dirty="0">
                <a:solidFill>
                  <a:srgbClr val="FF6600"/>
                </a:solidFill>
                <a:sym typeface="Wingdings" panose="05000000000000000000" pitchFamily="2" charset="2"/>
              </a:rPr>
              <a:t>jolie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 </a:t>
            </a:r>
            <a:r>
              <a:rPr lang="fr-FR" sz="4400" dirty="0">
                <a:sym typeface="Wingdings" panose="05000000000000000000" pitchFamily="2" charset="2"/>
              </a:rPr>
              <a:t>table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magasin </a:t>
            </a:r>
            <a:r>
              <a:rPr lang="fr-FR" sz="4400" dirty="0">
                <a:solidFill>
                  <a:srgbClr val="FF6600"/>
                </a:solidFill>
                <a:sym typeface="Wingdings" panose="05000000000000000000" pitchFamily="2" charset="2"/>
              </a:rPr>
              <a:t>connu</a:t>
            </a:r>
            <a:r>
              <a:rPr lang="fr-FR" sz="4400" dirty="0">
                <a:sym typeface="Wingdings" panose="05000000000000000000" pitchFamily="2" charset="2"/>
              </a:rPr>
              <a:t>  des magasin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lang="fr-FR" sz="4400" dirty="0">
                <a:solidFill>
                  <a:srgbClr val="FF6600"/>
                </a:solidFill>
                <a:sym typeface="Wingdings" panose="05000000000000000000" pitchFamily="2" charset="2"/>
              </a:rPr>
              <a:t>connu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ABB19F1-BE8C-4DCB-88FB-4D1E4DEEB33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9838DE6-D647-42B1-933C-DE85F952B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180407"/>
            <a:ext cx="9974578" cy="5170517"/>
          </a:xfrm>
          <a:ln w="57150">
            <a:solidFill>
              <a:srgbClr val="0070C0"/>
            </a:solidFill>
          </a:ln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5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4400" dirty="0">
                <a:sym typeface="Wingdings" panose="05000000000000000000" pitchFamily="2" charset="2"/>
              </a:rPr>
              <a:t>un beau château  des beaux châteaux</a:t>
            </a: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lvl="0" indent="0" algn="ctr">
              <a:buNone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le journal </a:t>
            </a:r>
            <a:r>
              <a:rPr lang="fr-FR" sz="4400" dirty="0">
                <a:sym typeface="Wingdings" panose="05000000000000000000" pitchFamily="2" charset="2"/>
              </a:rPr>
              <a:t>royal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journaux royaux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AB2B89E-1B30-4D36-93EA-D7DA89B6992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376E04-151E-456B-8B03-BC92D89C4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180407"/>
            <a:ext cx="9974578" cy="5170517"/>
          </a:xfrm>
          <a:ln w="57150">
            <a:solidFill>
              <a:srgbClr val="0070C0"/>
            </a:solidFill>
          </a:ln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5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4400" dirty="0">
                <a:sym typeface="Wingdings" panose="05000000000000000000" pitchFamily="2" charset="2"/>
              </a:rPr>
              <a:t>un b</a:t>
            </a:r>
            <a:r>
              <a:rPr lang="fr-FR" sz="4400" u="sng" dirty="0">
                <a:sym typeface="Wingdings" panose="05000000000000000000" pitchFamily="2" charset="2"/>
              </a:rPr>
              <a:t>eau</a:t>
            </a:r>
            <a:r>
              <a:rPr lang="fr-FR" sz="4400" dirty="0">
                <a:sym typeface="Wingdings" panose="05000000000000000000" pitchFamily="2" charset="2"/>
              </a:rPr>
              <a:t> chât</a:t>
            </a:r>
            <a:r>
              <a:rPr lang="fr-FR" sz="4400" u="sng" dirty="0">
                <a:sym typeface="Wingdings" panose="05000000000000000000" pitchFamily="2" charset="2"/>
              </a:rPr>
              <a:t>eau</a:t>
            </a:r>
            <a:r>
              <a:rPr lang="fr-FR" sz="4400" dirty="0">
                <a:sym typeface="Wingdings" panose="05000000000000000000" pitchFamily="2" charset="2"/>
              </a:rPr>
              <a:t>  des </a:t>
            </a:r>
            <a:r>
              <a:rPr lang="fr-FR" sz="4400" dirty="0">
                <a:solidFill>
                  <a:srgbClr val="FF6600"/>
                </a:solidFill>
                <a:sym typeface="Wingdings" panose="05000000000000000000" pitchFamily="2" charset="2"/>
              </a:rPr>
              <a:t>beau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fr-FR" sz="4400" dirty="0">
                <a:sym typeface="Wingdings" panose="05000000000000000000" pitchFamily="2" charset="2"/>
              </a:rPr>
              <a:t> château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lvl="0" indent="0" algn="ctr">
              <a:buNone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le journ</a:t>
            </a:r>
            <a:r>
              <a:rPr kumimoji="0" lang="fr-FR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al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lang="fr-FR" sz="4400" dirty="0">
                <a:sym typeface="Wingdings" panose="05000000000000000000" pitchFamily="2" charset="2"/>
              </a:rPr>
              <a:t>roy</a:t>
            </a:r>
            <a:r>
              <a:rPr lang="fr-FR" sz="4400" u="sng" dirty="0">
                <a:sym typeface="Wingdings" panose="05000000000000000000" pitchFamily="2" charset="2"/>
              </a:rPr>
              <a:t>al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 les journ</a:t>
            </a:r>
            <a:r>
              <a:rPr kumimoji="0" lang="fr-FR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au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roy</a:t>
            </a:r>
            <a:r>
              <a:rPr kumimoji="0" lang="fr-FR" sz="4400" b="0" i="0" u="sng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au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x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09D5B2D-78F0-4F9D-B00D-04DCDB0F30A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37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5C7D906F-DCF0-43AA-927F-33CC2D96A60D}"/>
              </a:ext>
            </a:extLst>
          </p:cNvPr>
          <p:cNvGraphicFramePr/>
          <p:nvPr/>
        </p:nvGraphicFramePr>
        <p:xfrm>
          <a:off x="1276146" y="1314498"/>
          <a:ext cx="9639705" cy="5364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F59F3705-0BA4-4E3F-95D0-3B46E5FFB377}"/>
              </a:ext>
            </a:extLst>
          </p:cNvPr>
          <p:cNvSpPr/>
          <p:nvPr/>
        </p:nvSpPr>
        <p:spPr>
          <a:xfrm>
            <a:off x="1276146" y="1314499"/>
            <a:ext cx="9639705" cy="17632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s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pluriel 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186BE908-9445-488B-838E-4D32515EBC3D}"/>
              </a:ext>
            </a:extLst>
          </p:cNvPr>
          <p:cNvSpPr txBox="1">
            <a:spLocks/>
          </p:cNvSpPr>
          <p:nvPr/>
        </p:nvSpPr>
        <p:spPr>
          <a:xfrm>
            <a:off x="85846" y="94299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La règle : elle est la même que pour les noms</a:t>
            </a:r>
          </a:p>
        </p:txBody>
      </p:sp>
    </p:spTree>
    <p:extLst>
      <p:ext uri="{BB962C8B-B14F-4D97-AF65-F5344CB8AC3E}">
        <p14:creationId xmlns:p14="http://schemas.microsoft.com/office/powerpoint/2010/main" val="1423968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A85054C-2542-44E0-A23C-6AD6459F6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180407"/>
            <a:ext cx="9974578" cy="5170517"/>
          </a:xfrm>
          <a:ln w="57150">
            <a:solidFill>
              <a:srgbClr val="0070C0"/>
            </a:solidFill>
          </a:ln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5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4400" dirty="0">
                <a:sym typeface="Wingdings" panose="05000000000000000000" pitchFamily="2" charset="2"/>
              </a:rPr>
              <a:t>mon heureux fils  mes heureux fils</a:t>
            </a: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lvl="0" indent="0" algn="ctr">
              <a:buNone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os précis  des os précis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D630B5B-9229-4C61-97A0-5CAC8095695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482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E5087855-3027-4838-BEB8-D18290156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711" y="1180407"/>
            <a:ext cx="9974578" cy="5170517"/>
          </a:xfrm>
          <a:ln w="57150">
            <a:solidFill>
              <a:srgbClr val="0070C0"/>
            </a:solidFill>
          </a:ln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5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fr-FR" sz="4400" dirty="0">
                <a:sym typeface="Wingdings" panose="05000000000000000000" pitchFamily="2" charset="2"/>
              </a:rPr>
              <a:t>mon heureux fils  mes </a:t>
            </a:r>
            <a:r>
              <a:rPr lang="fr-FR" sz="4400" dirty="0">
                <a:solidFill>
                  <a:srgbClr val="FF6600"/>
                </a:solidFill>
                <a:sym typeface="Wingdings" panose="05000000000000000000" pitchFamily="2" charset="2"/>
              </a:rPr>
              <a:t>heureux_</a:t>
            </a:r>
            <a:r>
              <a:rPr lang="fr-FR" sz="4400" dirty="0">
                <a:sym typeface="Wingdings" panose="05000000000000000000" pitchFamily="2" charset="2"/>
              </a:rPr>
              <a:t> fils_</a:t>
            </a: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lvl="0" indent="0" algn="ctr">
              <a:buNone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os précis  des os_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précis_</a:t>
            </a:r>
          </a:p>
          <a:p>
            <a:pPr marL="0" indent="0" algn="ctr">
              <a:buNone/>
            </a:pPr>
            <a:endParaRPr lang="fr-FR" sz="3200" dirty="0">
              <a:sym typeface="Wingdings" panose="05000000000000000000" pitchFamily="2" charset="2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5DDAE28-B481-41D0-A7C7-9D1A3CAE60B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205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731F7B79-6C8A-4A56-BAA5-B923C29984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9199764"/>
              </p:ext>
            </p:extLst>
          </p:nvPr>
        </p:nvGraphicFramePr>
        <p:xfrm>
          <a:off x="1083331" y="1127669"/>
          <a:ext cx="9639705" cy="5364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CD3AA91-69FA-4D21-A8B3-5628D1878E7D}"/>
              </a:ext>
            </a:extLst>
          </p:cNvPr>
          <p:cNvSpPr/>
          <p:nvPr/>
        </p:nvSpPr>
        <p:spPr>
          <a:xfrm>
            <a:off x="1083331" y="1127670"/>
            <a:ext cx="9639705" cy="1237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Mettre un – s</a:t>
            </a:r>
            <a:r>
              <a:rPr lang="fr-FR" sz="4000" dirty="0"/>
              <a:t> au pluriel sauf: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973F460-9431-4C51-A235-6F9A8695757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329</Words>
  <Application>Microsoft Office PowerPoint</Application>
  <PresentationFormat>Grand écran</PresentationFormat>
  <Paragraphs>78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Quelle est la règle ? </vt:lpstr>
      <vt:lpstr>Quelle est la règle ? </vt:lpstr>
      <vt:lpstr>Présentation PowerPoint</vt:lpstr>
      <vt:lpstr>Quelle est la règle ? </vt:lpstr>
      <vt:lpstr>Quelle est la règle ?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24</cp:revision>
  <dcterms:created xsi:type="dcterms:W3CDTF">2021-07-17T07:25:24Z</dcterms:created>
  <dcterms:modified xsi:type="dcterms:W3CDTF">2021-12-29T06:51:24Z</dcterms:modified>
</cp:coreProperties>
</file>